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70" r:id="rId4"/>
    <p:sldId id="271" r:id="rId5"/>
    <p:sldId id="272" r:id="rId6"/>
    <p:sldId id="275" r:id="rId7"/>
    <p:sldId id="273" r:id="rId8"/>
    <p:sldId id="274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79402CBF-C19C-416C-5F6F-8DAACBDAD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8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4A597FEE-95C1-1328-7486-9270780688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AF3F50-A9D0-9BF7-563E-9B3AB990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0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3367580" y="2583129"/>
            <a:ext cx="545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66161"/>
                </a:solidFill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EB7BE1-E77B-2C7A-7B37-C7356CB13A47}"/>
              </a:ext>
            </a:extLst>
          </p:cNvPr>
          <p:cNvSpPr txBox="1"/>
          <p:nvPr/>
        </p:nvSpPr>
        <p:spPr>
          <a:xfrm>
            <a:off x="3367580" y="3508040"/>
            <a:ext cx="545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66161"/>
                </a:solidFill>
              </a:rPr>
              <a:t>Nomes | Curso | Faculdade</a:t>
            </a:r>
          </a:p>
          <a:p>
            <a:pPr algn="ctr"/>
            <a:r>
              <a:rPr lang="pt-BR" sz="2800" b="1" dirty="0">
                <a:solidFill>
                  <a:srgbClr val="066161"/>
                </a:solidFill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1906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A996A4-AE28-74C1-A94B-CE40473D374E}"/>
              </a:ext>
            </a:extLst>
          </p:cNvPr>
          <p:cNvSpPr/>
          <p:nvPr/>
        </p:nvSpPr>
        <p:spPr>
          <a:xfrm>
            <a:off x="0" y="621346"/>
            <a:ext cx="2911366" cy="538443"/>
          </a:xfrm>
          <a:prstGeom prst="rect">
            <a:avLst/>
          </a:prstGeom>
          <a:gradFill flip="none" rotWithShape="1">
            <a:gsLst>
              <a:gs pos="0">
                <a:srgbClr val="066161">
                  <a:shade val="30000"/>
                  <a:satMod val="115000"/>
                </a:srgbClr>
              </a:gs>
              <a:gs pos="50000">
                <a:srgbClr val="066161">
                  <a:shade val="67500"/>
                  <a:satMod val="115000"/>
                </a:srgbClr>
              </a:gs>
              <a:gs pos="100000">
                <a:srgbClr val="066161">
                  <a:shade val="100000"/>
                  <a:satMod val="115000"/>
                  <a:alpha val="5278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903897" y="659736"/>
            <a:ext cx="249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D5402E6-6834-9449-AA46-973567FEAF57}"/>
              </a:ext>
            </a:extLst>
          </p:cNvPr>
          <p:cNvSpPr txBox="1"/>
          <p:nvPr/>
        </p:nvSpPr>
        <p:spPr>
          <a:xfrm>
            <a:off x="998483" y="1639614"/>
            <a:ext cx="90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Texto Texto</a:t>
            </a:r>
          </a:p>
        </p:txBody>
      </p:sp>
    </p:spTree>
    <p:extLst>
      <p:ext uri="{BB962C8B-B14F-4D97-AF65-F5344CB8AC3E}">
        <p14:creationId xmlns:p14="http://schemas.microsoft.com/office/powerpoint/2010/main" val="293257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A996A4-AE28-74C1-A94B-CE40473D374E}"/>
              </a:ext>
            </a:extLst>
          </p:cNvPr>
          <p:cNvSpPr/>
          <p:nvPr/>
        </p:nvSpPr>
        <p:spPr>
          <a:xfrm>
            <a:off x="-1" y="621346"/>
            <a:ext cx="4120055" cy="538443"/>
          </a:xfrm>
          <a:prstGeom prst="rect">
            <a:avLst/>
          </a:prstGeom>
          <a:gradFill flip="none" rotWithShape="1">
            <a:gsLst>
              <a:gs pos="0">
                <a:srgbClr val="066161">
                  <a:shade val="30000"/>
                  <a:satMod val="115000"/>
                </a:srgbClr>
              </a:gs>
              <a:gs pos="50000">
                <a:srgbClr val="066161">
                  <a:shade val="67500"/>
                  <a:satMod val="115000"/>
                </a:srgbClr>
              </a:gs>
              <a:gs pos="100000">
                <a:srgbClr val="066161">
                  <a:shade val="100000"/>
                  <a:satMod val="115000"/>
                  <a:alpha val="5278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819814" y="659736"/>
            <a:ext cx="34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MATERIAIS E MÉTODOS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76E9C6-E3DA-B281-3CD1-0FBE6F80E06B}"/>
              </a:ext>
            </a:extLst>
          </p:cNvPr>
          <p:cNvSpPr txBox="1"/>
          <p:nvPr/>
        </p:nvSpPr>
        <p:spPr>
          <a:xfrm>
            <a:off x="998483" y="1639614"/>
            <a:ext cx="90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Texto Texto</a:t>
            </a:r>
          </a:p>
        </p:txBody>
      </p:sp>
    </p:spTree>
    <p:extLst>
      <p:ext uri="{BB962C8B-B14F-4D97-AF65-F5344CB8AC3E}">
        <p14:creationId xmlns:p14="http://schemas.microsoft.com/office/powerpoint/2010/main" val="120921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A996A4-AE28-74C1-A94B-CE40473D374E}"/>
              </a:ext>
            </a:extLst>
          </p:cNvPr>
          <p:cNvSpPr/>
          <p:nvPr/>
        </p:nvSpPr>
        <p:spPr>
          <a:xfrm>
            <a:off x="-1" y="621346"/>
            <a:ext cx="4508943" cy="538443"/>
          </a:xfrm>
          <a:prstGeom prst="rect">
            <a:avLst/>
          </a:prstGeom>
          <a:gradFill flip="none" rotWithShape="1">
            <a:gsLst>
              <a:gs pos="0">
                <a:srgbClr val="066161">
                  <a:shade val="30000"/>
                  <a:satMod val="115000"/>
                </a:srgbClr>
              </a:gs>
              <a:gs pos="50000">
                <a:srgbClr val="066161">
                  <a:shade val="67500"/>
                  <a:satMod val="115000"/>
                </a:srgbClr>
              </a:gs>
              <a:gs pos="100000">
                <a:srgbClr val="066161">
                  <a:shade val="100000"/>
                  <a:satMod val="115000"/>
                  <a:alpha val="5278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924921" y="659736"/>
            <a:ext cx="358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</a:rPr>
              <a:t>RESULTADOS E DISCUSSÃO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72A18-02FF-1A92-66A8-32F9CCBD2BDA}"/>
              </a:ext>
            </a:extLst>
          </p:cNvPr>
          <p:cNvSpPr txBox="1"/>
          <p:nvPr/>
        </p:nvSpPr>
        <p:spPr>
          <a:xfrm>
            <a:off x="998483" y="1639614"/>
            <a:ext cx="90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Texto Texto</a:t>
            </a:r>
          </a:p>
        </p:txBody>
      </p:sp>
    </p:spTree>
    <p:extLst>
      <p:ext uri="{BB962C8B-B14F-4D97-AF65-F5344CB8AC3E}">
        <p14:creationId xmlns:p14="http://schemas.microsoft.com/office/powerpoint/2010/main" val="36995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A996A4-AE28-74C1-A94B-CE40473D374E}"/>
              </a:ext>
            </a:extLst>
          </p:cNvPr>
          <p:cNvSpPr/>
          <p:nvPr/>
        </p:nvSpPr>
        <p:spPr>
          <a:xfrm>
            <a:off x="-1" y="621346"/>
            <a:ext cx="4508943" cy="538443"/>
          </a:xfrm>
          <a:prstGeom prst="rect">
            <a:avLst/>
          </a:prstGeom>
          <a:gradFill flip="none" rotWithShape="1">
            <a:gsLst>
              <a:gs pos="0">
                <a:srgbClr val="066161">
                  <a:shade val="30000"/>
                  <a:satMod val="115000"/>
                </a:srgbClr>
              </a:gs>
              <a:gs pos="50000">
                <a:srgbClr val="066161">
                  <a:shade val="67500"/>
                  <a:satMod val="115000"/>
                </a:srgbClr>
              </a:gs>
              <a:gs pos="100000">
                <a:srgbClr val="066161">
                  <a:shade val="100000"/>
                  <a:satMod val="115000"/>
                  <a:alpha val="5278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924921" y="659736"/>
            <a:ext cx="358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</a:rPr>
              <a:t>RESULTADOS E DISCUSSÃO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6B3FC0-B562-70AC-1AC3-0B63DB2D7042}"/>
              </a:ext>
            </a:extLst>
          </p:cNvPr>
          <p:cNvSpPr txBox="1"/>
          <p:nvPr/>
        </p:nvSpPr>
        <p:spPr>
          <a:xfrm>
            <a:off x="998483" y="1639614"/>
            <a:ext cx="90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Texto Texto</a:t>
            </a:r>
          </a:p>
        </p:txBody>
      </p:sp>
    </p:spTree>
    <p:extLst>
      <p:ext uri="{BB962C8B-B14F-4D97-AF65-F5344CB8AC3E}">
        <p14:creationId xmlns:p14="http://schemas.microsoft.com/office/powerpoint/2010/main" val="386576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A996A4-AE28-74C1-A94B-CE40473D374E}"/>
              </a:ext>
            </a:extLst>
          </p:cNvPr>
          <p:cNvSpPr/>
          <p:nvPr/>
        </p:nvSpPr>
        <p:spPr>
          <a:xfrm>
            <a:off x="0" y="621346"/>
            <a:ext cx="2732690" cy="538443"/>
          </a:xfrm>
          <a:prstGeom prst="rect">
            <a:avLst/>
          </a:prstGeom>
          <a:gradFill flip="none" rotWithShape="1">
            <a:gsLst>
              <a:gs pos="0">
                <a:srgbClr val="066161">
                  <a:shade val="30000"/>
                  <a:satMod val="115000"/>
                </a:srgbClr>
              </a:gs>
              <a:gs pos="50000">
                <a:srgbClr val="066161">
                  <a:shade val="67500"/>
                  <a:satMod val="115000"/>
                </a:srgbClr>
              </a:gs>
              <a:gs pos="100000">
                <a:srgbClr val="066161">
                  <a:shade val="100000"/>
                  <a:satMod val="115000"/>
                  <a:alpha val="5278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840834" y="659736"/>
            <a:ext cx="249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79C063-8829-E989-8F71-14A6A55B12FC}"/>
              </a:ext>
            </a:extLst>
          </p:cNvPr>
          <p:cNvSpPr txBox="1"/>
          <p:nvPr/>
        </p:nvSpPr>
        <p:spPr>
          <a:xfrm>
            <a:off x="998483" y="1639614"/>
            <a:ext cx="90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Texto Texto</a:t>
            </a:r>
          </a:p>
        </p:txBody>
      </p:sp>
    </p:spTree>
    <p:extLst>
      <p:ext uri="{BB962C8B-B14F-4D97-AF65-F5344CB8AC3E}">
        <p14:creationId xmlns:p14="http://schemas.microsoft.com/office/powerpoint/2010/main" val="242790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DA996A4-AE28-74C1-A94B-CE40473D374E}"/>
              </a:ext>
            </a:extLst>
          </p:cNvPr>
          <p:cNvSpPr/>
          <p:nvPr/>
        </p:nvSpPr>
        <p:spPr>
          <a:xfrm>
            <a:off x="0" y="621346"/>
            <a:ext cx="2837793" cy="538443"/>
          </a:xfrm>
          <a:prstGeom prst="rect">
            <a:avLst/>
          </a:prstGeom>
          <a:gradFill flip="none" rotWithShape="1">
            <a:gsLst>
              <a:gs pos="0">
                <a:srgbClr val="066161">
                  <a:shade val="30000"/>
                  <a:satMod val="115000"/>
                </a:srgbClr>
              </a:gs>
              <a:gs pos="50000">
                <a:srgbClr val="066161">
                  <a:shade val="67500"/>
                  <a:satMod val="115000"/>
                </a:srgbClr>
              </a:gs>
              <a:gs pos="100000">
                <a:srgbClr val="066161">
                  <a:shade val="100000"/>
                  <a:satMod val="115000"/>
                  <a:alpha val="5278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FF7218B-BE6E-D25E-6FB1-641B723C8C67}"/>
              </a:ext>
            </a:extLst>
          </p:cNvPr>
          <p:cNvSpPr txBox="1"/>
          <p:nvPr/>
        </p:nvSpPr>
        <p:spPr>
          <a:xfrm>
            <a:off x="840834" y="659736"/>
            <a:ext cx="249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9936F3-DA1A-779A-AA84-141F3A5ABBEF}"/>
              </a:ext>
            </a:extLst>
          </p:cNvPr>
          <p:cNvSpPr txBox="1"/>
          <p:nvPr/>
        </p:nvSpPr>
        <p:spPr>
          <a:xfrm>
            <a:off x="998483" y="1639614"/>
            <a:ext cx="90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Texto Texto</a:t>
            </a:r>
          </a:p>
        </p:txBody>
      </p:sp>
    </p:spTree>
    <p:extLst>
      <p:ext uri="{BB962C8B-B14F-4D97-AF65-F5344CB8AC3E}">
        <p14:creationId xmlns:p14="http://schemas.microsoft.com/office/powerpoint/2010/main" val="229095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F6C443EB-85B3-1303-189D-C0D7F09C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E1CF8E7-632C-F3B2-D0FC-725951F15D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4014188" y="2866769"/>
            <a:ext cx="4163625" cy="10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86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39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COMUNICAÇÃO - Jonas Carlos Monteiro Junior</dc:creator>
  <cp:lastModifiedBy>COMUNICAÇÃO - Jonas Carlos Monteiro Junior</cp:lastModifiedBy>
  <cp:revision>16</cp:revision>
  <dcterms:created xsi:type="dcterms:W3CDTF">2023-07-05T13:19:15Z</dcterms:created>
  <dcterms:modified xsi:type="dcterms:W3CDTF">2023-10-17T16:43:47Z</dcterms:modified>
</cp:coreProperties>
</file>